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0" r:id="rId7"/>
    <p:sldId id="271" r:id="rId8"/>
    <p:sldId id="273" r:id="rId9"/>
    <p:sldId id="269" r:id="rId10"/>
    <p:sldId id="263" r:id="rId11"/>
    <p:sldId id="264" r:id="rId12"/>
    <p:sldId id="266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78609B-DDA1-4829-B18B-83DF83388A75}">
          <p14:sldIdLst>
            <p14:sldId id="256"/>
            <p14:sldId id="257"/>
            <p14:sldId id="270"/>
            <p14:sldId id="271"/>
            <p14:sldId id="273"/>
            <p14:sldId id="269"/>
            <p14:sldId id="263"/>
            <p14:sldId id="264"/>
            <p14:sldId id="266"/>
            <p14:sldId id="268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0E41A-7B89-4F9C-8896-58020595C9F9}" v="153" dt="2023-07-03T13:23:10.634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7/4/2023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7/4/2023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7/4/2023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524000"/>
            <a:ext cx="4876799" cy="3482180"/>
          </a:xfrm>
        </p:spPr>
        <p:txBody>
          <a:bodyPr/>
          <a:lstStyle/>
          <a:p>
            <a:r>
              <a:rPr lang="en-US" dirty="0"/>
              <a:t>ONLINE HOSPITAL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181600"/>
            <a:ext cx="5029199" cy="8382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B.SC COMPUTER SCIENCE (HONS)</a:t>
            </a:r>
            <a:br>
              <a:rPr lang="en-US" sz="24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SEM VI , 2023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2EA-72E8-1B83-487A-CDFBFA5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304800"/>
            <a:ext cx="4419600" cy="2895600"/>
          </a:xfrm>
        </p:spPr>
        <p:txBody>
          <a:bodyPr anchor="b">
            <a:normAutofit/>
          </a:bodyPr>
          <a:lstStyle/>
          <a:p>
            <a:r>
              <a:rPr lang="en-US" sz="8000" dirty="0"/>
              <a:t>BOOKING PAGE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B299D-427C-0C3C-41DA-EC4E144308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482" r="27825" b="-2383"/>
          <a:stretch/>
        </p:blipFill>
        <p:spPr>
          <a:xfrm>
            <a:off x="-1" y="0"/>
            <a:ext cx="6772185" cy="7010400"/>
          </a:xfrm>
          <a:noFill/>
        </p:spPr>
      </p:pic>
    </p:spTree>
    <p:extLst>
      <p:ext uri="{BB962C8B-B14F-4D97-AF65-F5344CB8AC3E}">
        <p14:creationId xmlns:p14="http://schemas.microsoft.com/office/powerpoint/2010/main" val="32607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E8AA9F-921A-84EB-17AD-878238E1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DOCTOR LOGIN PAGE</a:t>
            </a:r>
          </a:p>
        </p:txBody>
      </p:sp>
      <p:pic>
        <p:nvPicPr>
          <p:cNvPr id="6" name="Content Placeholder 5" descr="A screenshot of a login screen">
            <a:extLst>
              <a:ext uri="{FF2B5EF4-FFF2-40B4-BE49-F238E27FC236}">
                <a16:creationId xmlns:a16="http://schemas.microsoft.com/office/drawing/2014/main" id="{901BCFA6-841A-7258-BBF7-F737FB5C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000"/>
            <a:ext cx="12192000" cy="5334000"/>
          </a:xfrm>
        </p:spPr>
      </p:pic>
    </p:spTree>
    <p:extLst>
      <p:ext uri="{BB962C8B-B14F-4D97-AF65-F5344CB8AC3E}">
        <p14:creationId xmlns:p14="http://schemas.microsoft.com/office/powerpoint/2010/main" val="18254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website, web page, software">
            <a:extLst>
              <a:ext uri="{FF2B5EF4-FFF2-40B4-BE49-F238E27FC236}">
                <a16:creationId xmlns:a16="http://schemas.microsoft.com/office/drawing/2014/main" id="{395C75B1-D22F-C09E-EBED-E43FE746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14"/>
          <a:stretch/>
        </p:blipFill>
        <p:spPr>
          <a:xfrm>
            <a:off x="9236" y="1461728"/>
            <a:ext cx="12192000" cy="5396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F67F385-ADBC-1E8D-6E0F-0A12D7FD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/>
              <a:t>DOCTOR DASHBOARD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1067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48B5-7906-6A36-BF9A-120010DF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GB" sz="7200" dirty="0"/>
              <a:t>ADMIN PAGE</a:t>
            </a:r>
            <a:endParaRPr lang="en-IN" sz="72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DFE26-BBFD-7B3B-A7DD-8F26F7CA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223"/>
          <a:stretch/>
        </p:blipFill>
        <p:spPr>
          <a:xfrm>
            <a:off x="0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3BD-0EFA-9AA0-F225-CBD4249A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/>
              <a:t>USER MANAGEMET IN ADMIN PAGE</a:t>
            </a:r>
            <a:endParaRPr lang="en-IN" sz="48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DD46D4-9733-ECE7-2488-9AF7DC839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1"/>
          <a:stretch/>
        </p:blipFill>
        <p:spPr>
          <a:xfrm>
            <a:off x="0" y="1438923"/>
            <a:ext cx="12192000" cy="54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3053-DDED-BAB7-14E7-7DB3D08F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/>
              <a:t>DOCTOR MANAGEMENT</a:t>
            </a:r>
            <a:endParaRPr lang="en-IN" sz="6000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09CE104-0E28-A6B1-1B18-EBC234BE7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2"/>
          <a:stretch/>
        </p:blipFill>
        <p:spPr>
          <a:xfrm>
            <a:off x="0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C1B9-6C67-56C2-D729-167CC78F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/>
              <a:t>DEPARTMENT MANAGEMENT</a:t>
            </a:r>
            <a:endParaRPr lang="en-IN" sz="4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47963A-7E59-5B6C-5D98-2775C6B68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2"/>
          <a:stretch/>
        </p:blipFill>
        <p:spPr>
          <a:xfrm>
            <a:off x="0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CA03-A52A-E0C3-2471-5DE3D0E9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ADMIN AND FECALTY MANAGEMET</a:t>
            </a:r>
            <a:endParaRPr lang="en-IN" sz="4400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6D6C3B4-8BC5-C640-D3A8-3D2CDB3F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2"/>
          <a:stretch/>
        </p:blipFill>
        <p:spPr>
          <a:xfrm>
            <a:off x="-30637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3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evice on a finger">
            <a:extLst>
              <a:ext uri="{FF2B5EF4-FFF2-40B4-BE49-F238E27FC236}">
                <a16:creationId xmlns:a16="http://schemas.microsoft.com/office/drawing/2014/main" id="{347FB1E2-8648-85A9-025B-959E6C6C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6"/>
          <a:stretch/>
        </p:blipFill>
        <p:spPr>
          <a:xfrm>
            <a:off x="-76200" y="0"/>
            <a:ext cx="123444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A9555-2737-755C-94D7-0B816E33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463" y="2286000"/>
            <a:ext cx="6840537" cy="1600200"/>
          </a:xfrm>
        </p:spPr>
        <p:txBody>
          <a:bodyPr anchor="b">
            <a:normAutofit/>
          </a:bodyPr>
          <a:lstStyle/>
          <a:p>
            <a:pPr algn="ctr"/>
            <a:r>
              <a:rPr lang="en-GB" sz="8000" dirty="0">
                <a:solidFill>
                  <a:schemeClr val="tx1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THANK YOU</a:t>
            </a:r>
            <a:endParaRPr lang="en-IN" sz="8000" dirty="0">
              <a:solidFill>
                <a:schemeClr val="tx1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DC43-E92C-C742-54E6-8975BB84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UNIVERSITY OF BURDWAN</a:t>
            </a:r>
            <a:br>
              <a:rPr lang="en-US" dirty="0"/>
            </a:br>
            <a:r>
              <a:rPr lang="en-US" sz="2400" dirty="0"/>
              <a:t>MANKAR COLLEGE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D26CB-2409-14AA-2D91-C413A20B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514600"/>
            <a:ext cx="7924800" cy="4038600"/>
          </a:xfrm>
        </p:spPr>
        <p:txBody>
          <a:bodyPr/>
          <a:lstStyle/>
          <a:p>
            <a:r>
              <a:rPr lang="en-US" dirty="0"/>
              <a:t>PREPARED BY :</a:t>
            </a:r>
            <a:br>
              <a:rPr lang="en-US" dirty="0"/>
            </a:br>
            <a:r>
              <a:rPr lang="en-US" dirty="0"/>
              <a:t>			1. SOURIN SAHA</a:t>
            </a:r>
            <a:br>
              <a:rPr lang="en-US" dirty="0"/>
            </a:br>
            <a:r>
              <a:rPr lang="en-US" dirty="0"/>
              <a:t>			2. SHIBAM MUKHERJEE</a:t>
            </a:r>
            <a:br>
              <a:rPr lang="en-US" dirty="0"/>
            </a:br>
            <a:r>
              <a:rPr lang="en-US" dirty="0"/>
              <a:t>			3. SANDEEP KUMAR</a:t>
            </a:r>
            <a:br>
              <a:rPr lang="en-US" dirty="0"/>
            </a:br>
            <a:r>
              <a:rPr lang="en-US" dirty="0"/>
              <a:t>			4. BIVA MONDAL</a:t>
            </a:r>
          </a:p>
          <a:p>
            <a:endParaRPr lang="en-US" dirty="0"/>
          </a:p>
          <a:p>
            <a:r>
              <a:rPr lang="en-US" dirty="0"/>
              <a:t>GUIDED BY : </a:t>
            </a:r>
            <a:br>
              <a:rPr lang="en-US" dirty="0"/>
            </a:br>
            <a:r>
              <a:rPr lang="en-US" dirty="0"/>
              <a:t>			PROF.   ANURAG  MUKHERJEE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244D8-98CA-9795-37FE-D61DA1A5F16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9" b="95082" l="3333" r="97500">
                        <a14:foregroundMark x1="65000" y1="22131" x2="78333" y2="38525"/>
                        <a14:foregroundMark x1="60833" y1="21311" x2="37500" y2="18852"/>
                        <a14:foregroundMark x1="37500" y1="18852" x2="25000" y2="24590"/>
                        <a14:foregroundMark x1="25000" y1="24590" x2="25000" y2="24590"/>
                        <a14:foregroundMark x1="24167" y1="14754" x2="71667" y2="8197"/>
                        <a14:foregroundMark x1="56667" y1="4098" x2="33333" y2="9016"/>
                        <a14:foregroundMark x1="25833" y1="12295" x2="11667" y2="27049"/>
                        <a14:foregroundMark x1="11667" y1="27049" x2="4167" y2="59836"/>
                        <a14:foregroundMark x1="4167" y1="59836" x2="11667" y2="77049"/>
                        <a14:foregroundMark x1="11667" y1="77049" x2="31667" y2="91803"/>
                        <a14:foregroundMark x1="31667" y1="91803" x2="49167" y2="95082"/>
                        <a14:foregroundMark x1="49167" y1="95082" x2="80000" y2="86885"/>
                        <a14:foregroundMark x1="80000" y1="86885" x2="90833" y2="72131"/>
                        <a14:foregroundMark x1="90833" y1="72131" x2="97500" y2="39344"/>
                        <a14:foregroundMark x1="97500" y1="39344" x2="89167" y2="23770"/>
                        <a14:foregroundMark x1="89167" y1="23770" x2="75833" y2="13115"/>
                        <a14:foregroundMark x1="45000" y1="95082" x2="45000" y2="95082"/>
                        <a14:foregroundMark x1="3333" y1="53279" x2="3333" y2="53279"/>
                      </a14:backgroundRemoval>
                    </a14:imgEffect>
                    <a14:imgEffect>
                      <a14:sharpenSoften amount="92000"/>
                    </a14:imgEffect>
                    <a14:imgEffect>
                      <a14:saturation sat="197000"/>
                    </a14:imgEffect>
                    <a14:imgEffect>
                      <a14:brightnessContrast bright="9000" contras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1000" y="1905000"/>
            <a:ext cx="3617626" cy="36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7335-C9A8-ED59-5D26-896F44C2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381000"/>
            <a:ext cx="4419600" cy="1752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800" dirty="0"/>
              <a:t>INTRODUCTION</a:t>
            </a:r>
            <a:r>
              <a:rPr lang="en-GB" dirty="0"/>
              <a:t> </a:t>
            </a:r>
            <a:endParaRPr lang="en-IN" dirty="0"/>
          </a:p>
        </p:txBody>
      </p:sp>
      <p:pic>
        <p:nvPicPr>
          <p:cNvPr id="6" name="Picture 5" descr="A picture containing indoor, medical equipment, machine, healthcare&#10;&#10;Description automatically generated">
            <a:extLst>
              <a:ext uri="{FF2B5EF4-FFF2-40B4-BE49-F238E27FC236}">
                <a16:creationId xmlns:a16="http://schemas.microsoft.com/office/drawing/2014/main" id="{A52DCDCE-98EB-1EDA-3388-0F47F809E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0" r="19445" b="1"/>
          <a:stretch/>
        </p:blipFill>
        <p:spPr>
          <a:xfrm>
            <a:off x="1" y="10"/>
            <a:ext cx="7008810" cy="685798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899757-38C9-AA37-4A9F-565A2C6CA50F}"/>
              </a:ext>
            </a:extLst>
          </p:cNvPr>
          <p:cNvSpPr txBox="1"/>
          <p:nvPr/>
        </p:nvSpPr>
        <p:spPr>
          <a:xfrm>
            <a:off x="7467600" y="2816352"/>
            <a:ext cx="4343400" cy="1374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SzPct val="100000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ABOUT OUR PROJECT</a:t>
            </a:r>
          </a:p>
          <a:p>
            <a:pPr>
              <a:lnSpc>
                <a:spcPct val="90000"/>
              </a:lnSpc>
              <a:spcBef>
                <a:spcPts val="1800"/>
              </a:spcBef>
              <a:buSzPct val="100000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ABOUT NODE JS AND MySQL</a:t>
            </a:r>
          </a:p>
        </p:txBody>
      </p:sp>
    </p:spTree>
    <p:extLst>
      <p:ext uri="{BB962C8B-B14F-4D97-AF65-F5344CB8AC3E}">
        <p14:creationId xmlns:p14="http://schemas.microsoft.com/office/powerpoint/2010/main" val="415413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9E01-5804-2356-5E10-42B386B0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6000" dirty="0"/>
              <a:t>DEPNDENCIES OF OUR PROJECT</a:t>
            </a:r>
            <a:r>
              <a:rPr lang="en-GB" sz="6000" dirty="0"/>
              <a:t> 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11BBE-22C4-4FBF-988B-991CE15C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2514600"/>
            <a:ext cx="8305800" cy="3429000"/>
          </a:xfrm>
        </p:spPr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body-parser</a:t>
            </a:r>
          </a:p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cookie-parser</a:t>
            </a:r>
          </a:p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crypto</a:t>
            </a:r>
          </a:p>
          <a:p>
            <a:pPr>
              <a:buFont typeface="+mj-lt"/>
              <a:buAutoNum type="arabicPeriod"/>
            </a:pP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ejs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express</a:t>
            </a:r>
          </a:p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express-session</a:t>
            </a:r>
          </a:p>
          <a:p>
            <a:pPr>
              <a:buFont typeface="+mj-lt"/>
              <a:buAutoNum type="arabicPeriod"/>
            </a:pP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nodemailer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25434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4F322-17B7-A8F0-725E-5BCAC53B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/>
              <a:t>DATA FLOW DIAGRAM</a:t>
            </a:r>
            <a:endParaRPr lang="en-IN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E0D60-1B88-9325-DCF7-B09DE0F76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348" b="4348"/>
          <a:stretch/>
        </p:blipFill>
        <p:spPr>
          <a:xfrm>
            <a:off x="2209800" y="1539909"/>
            <a:ext cx="7772400" cy="5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6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D5CE-2579-0E3D-9252-D08D38FD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6000" dirty="0"/>
              <a:t>SIGN UP PAGE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76AF8A-667F-13E7-6D9B-A2EE355F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5364" r="16249" b="20000"/>
          <a:stretch/>
        </p:blipFill>
        <p:spPr>
          <a:xfrm>
            <a:off x="1905000" y="1600200"/>
            <a:ext cx="8382000" cy="5257800"/>
          </a:xfrm>
        </p:spPr>
      </p:pic>
    </p:spTree>
    <p:extLst>
      <p:ext uri="{BB962C8B-B14F-4D97-AF65-F5344CB8AC3E}">
        <p14:creationId xmlns:p14="http://schemas.microsoft.com/office/powerpoint/2010/main" val="79634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CF4F-AF2C-0188-2DF7-743A47E9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EAE176-DB7B-87F2-95DC-5411C2C8A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1524000"/>
            <a:ext cx="9482667" cy="5334000"/>
          </a:xfrm>
        </p:spPr>
      </p:pic>
    </p:spTree>
    <p:extLst>
      <p:ext uri="{BB962C8B-B14F-4D97-AF65-F5344CB8AC3E}">
        <p14:creationId xmlns:p14="http://schemas.microsoft.com/office/powerpoint/2010/main" val="39362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7B2B-17D3-23A5-59E0-ED5327CB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FORGOT PASSWORD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5FDB7-582A-100F-2582-A8D26A04B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62980"/>
            <a:ext cx="11228203" cy="4495800"/>
          </a:xfrm>
        </p:spPr>
      </p:pic>
    </p:spTree>
    <p:extLst>
      <p:ext uri="{BB962C8B-B14F-4D97-AF65-F5344CB8AC3E}">
        <p14:creationId xmlns:p14="http://schemas.microsoft.com/office/powerpoint/2010/main" val="410854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618C-CB54-C6C0-7A16-8924B48A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DOCTOR’S PROFILE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DD67A-4A6D-A78B-BE7C-6A6E01240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4"/>
          <a:stretch/>
        </p:blipFill>
        <p:spPr>
          <a:xfrm>
            <a:off x="-2876" y="1500232"/>
            <a:ext cx="12194875" cy="5357768"/>
          </a:xfrm>
        </p:spPr>
      </p:pic>
    </p:spTree>
    <p:extLst>
      <p:ext uri="{BB962C8B-B14F-4D97-AF65-F5344CB8AC3E}">
        <p14:creationId xmlns:p14="http://schemas.microsoft.com/office/powerpoint/2010/main" val="149787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63d4b61-34ef-432c-b092-37f5e6cd50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17D66F42A5F248B279777D388E2E35" ma:contentTypeVersion="3" ma:contentTypeDescription="Create a new document." ma:contentTypeScope="" ma:versionID="cbdb4ff6f3f9008ff576a515df08301e">
  <xsd:schema xmlns:xsd="http://www.w3.org/2001/XMLSchema" xmlns:xs="http://www.w3.org/2001/XMLSchema" xmlns:p="http://schemas.microsoft.com/office/2006/metadata/properties" xmlns:ns3="c63d4b61-34ef-432c-b092-37f5e6cd50f2" targetNamespace="http://schemas.microsoft.com/office/2006/metadata/properties" ma:root="true" ma:fieldsID="a125f2bab5584647e5fad7c8a4495591" ns3:_="">
    <xsd:import namespace="c63d4b61-34ef-432c-b092-37f5e6cd50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d4b61-34ef-432c-b092-37f5e6cd50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1A235D-18C3-426F-A14F-81876B6B4D73}">
  <ds:schemaRefs>
    <ds:schemaRef ds:uri="c63d4b61-34ef-432c-b092-37f5e6cd50f2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B9231A3-0705-4A73-9A8A-3B44A9F606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BE3CF3-46BE-42A3-B828-5422358A97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3d4b61-34ef-432c-b092-37f5e6cd5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195</TotalTime>
  <Words>129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Franklin Gothic Medium</vt:lpstr>
      <vt:lpstr>Kokila</vt:lpstr>
      <vt:lpstr>Medical Design 16x9</vt:lpstr>
      <vt:lpstr>ONLINE HOSPITAL MANAGEMENT SYSTEM</vt:lpstr>
      <vt:lpstr>UNIVERSITY OF BURDWAN MANKAR COLLEGE</vt:lpstr>
      <vt:lpstr>INTRODUCTION </vt:lpstr>
      <vt:lpstr>DEPNDENCIES OF OUR PROJECT </vt:lpstr>
      <vt:lpstr>DATA FLOW DIAGRAM</vt:lpstr>
      <vt:lpstr>SIGN UP PAGE</vt:lpstr>
      <vt:lpstr>LOGIN PAGE</vt:lpstr>
      <vt:lpstr>FORGOT PASSWORD PAGE</vt:lpstr>
      <vt:lpstr>DOCTOR’S PROFILE PAGE</vt:lpstr>
      <vt:lpstr>BOOKING PAGE </vt:lpstr>
      <vt:lpstr>DOCTOR LOGIN PAGE</vt:lpstr>
      <vt:lpstr>DOCTOR DASHBOARD </vt:lpstr>
      <vt:lpstr>ADMIN PAGE</vt:lpstr>
      <vt:lpstr>USER MANAGEMET IN ADMIN PAGE</vt:lpstr>
      <vt:lpstr>DOCTOR MANAGEMENT</vt:lpstr>
      <vt:lpstr>DEPARTMENT MANAGEMENT</vt:lpstr>
      <vt:lpstr>ADMIN AND FECALTY MANAGEMET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HOSPITAL MANAGEMENT SYSTEM</dc:title>
  <dc:creator>Shibam Mukherhee</dc:creator>
  <cp:lastModifiedBy>SOURIN SAHA</cp:lastModifiedBy>
  <cp:revision>6</cp:revision>
  <dcterms:created xsi:type="dcterms:W3CDTF">2023-06-22T06:03:28Z</dcterms:created>
  <dcterms:modified xsi:type="dcterms:W3CDTF">2023-07-04T02:06:53Z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0x010100CB17D66F42A5F248B279777D388E2E35</vt:lpwstr>
  </property>
</Properties>
</file>